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65938" cy="9540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29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04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95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42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52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09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1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36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07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36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85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CA1E-61BE-420F-9E6E-4EB0521C3D00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A4CC0-E842-4E8E-887F-8CFF3BED7B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81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iI2vjQ4cbeAhVRZVAKHcYHAQgQjRx6BAgBEAU&amp;url=https%3A%2F%2Fid.aliexpress.com%2Fitem%2F7-4-13-2CM-Football-Interesting-Shot-Car-Decals-Fun-Waterproof-Vinyl-Stickers-Black-Silver-C7%2F32810709670.html&amp;psig=AOvVaw3YiS6f0Lrp1Ieh2fPJasNT&amp;ust=154183406246786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-171400"/>
            <a:ext cx="8204448" cy="1470025"/>
          </a:xfrm>
        </p:spPr>
        <p:txBody>
          <a:bodyPr>
            <a:normAutofit/>
          </a:bodyPr>
          <a:lstStyle/>
          <a:p>
            <a:r>
              <a:rPr lang="tr-TR" sz="6000" dirty="0" smtClean="0"/>
              <a:t>DUYURU</a:t>
            </a:r>
            <a:endParaRPr lang="tr-TR" sz="6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1968624"/>
          </a:xfrm>
        </p:spPr>
        <p:txBody>
          <a:bodyPr>
            <a:noAutofit/>
          </a:bodyPr>
          <a:lstStyle/>
          <a:p>
            <a:pPr algn="just"/>
            <a:r>
              <a:rPr lang="tr-TR" sz="2200" b="1" dirty="0" smtClean="0">
                <a:solidFill>
                  <a:schemeClr val="tx1"/>
                </a:solidFill>
              </a:rPr>
              <a:t>YENİ KURULACAK EGE </a:t>
            </a:r>
            <a:r>
              <a:rPr lang="tr-TR" sz="2200" b="1" dirty="0">
                <a:solidFill>
                  <a:schemeClr val="tx1"/>
                </a:solidFill>
              </a:rPr>
              <a:t>Ü</a:t>
            </a:r>
            <a:r>
              <a:rPr lang="tr-TR" sz="2200" b="1" dirty="0" smtClean="0">
                <a:solidFill>
                  <a:schemeClr val="tx1"/>
                </a:solidFill>
              </a:rPr>
              <a:t>NİVERSİTESİ GENÇLİK VE SPOR KULÜBÜ FUTBOL TAKIMININ OYUNCU SEÇMELERİ YAPILACAKTIR. </a:t>
            </a:r>
          </a:p>
          <a:p>
            <a:pPr algn="just"/>
            <a:r>
              <a:rPr lang="tr-TR" sz="2200" b="1" dirty="0" smtClean="0">
                <a:solidFill>
                  <a:schemeClr val="tx1"/>
                </a:solidFill>
              </a:rPr>
              <a:t>SEÇMELERE TÜM EGE ÜNİVERSİTESİ ÖĞRENCİLERİ KATILABİLİR. SEÇMELER SONUCUNDA OLUŞTURULACAK FUTBOL TAKIMIMIZIN TÜRKİYE FUTBOL FEDERASYONU TARAFINDAN DÜZENLENEN LİG ORGANİZASYONLARINA  KATILMASI PLANLANMAKTADIR.</a:t>
            </a:r>
          </a:p>
          <a:p>
            <a:endParaRPr lang="tr-TR" sz="2200" b="1" dirty="0" smtClean="0">
              <a:solidFill>
                <a:schemeClr val="tx1"/>
              </a:solidFill>
            </a:endParaRPr>
          </a:p>
          <a:p>
            <a:pPr algn="l"/>
            <a:r>
              <a:rPr lang="tr-TR" sz="1800" b="1" dirty="0" smtClean="0">
                <a:solidFill>
                  <a:schemeClr val="tx1"/>
                </a:solidFill>
              </a:rPr>
              <a:t>TARİH: 20/11/2018 </a:t>
            </a:r>
          </a:p>
          <a:p>
            <a:pPr algn="l"/>
            <a:r>
              <a:rPr lang="tr-TR" sz="1800" b="1" dirty="0" smtClean="0">
                <a:solidFill>
                  <a:schemeClr val="tx1"/>
                </a:solidFill>
              </a:rPr>
              <a:t>Yer: EGE ÜNİVERSİTESİ 20 MAYIS SPOR TESİSLERİ</a:t>
            </a:r>
          </a:p>
          <a:p>
            <a:pPr algn="l"/>
            <a:r>
              <a:rPr lang="tr-TR" sz="1800" b="1" dirty="0" smtClean="0">
                <a:solidFill>
                  <a:schemeClr val="tx1"/>
                </a:solidFill>
              </a:rPr>
              <a:t>(ÇİM SAHA)</a:t>
            </a:r>
          </a:p>
          <a:p>
            <a:pPr algn="l"/>
            <a:r>
              <a:rPr lang="tr-TR" sz="1800" b="1" dirty="0" smtClean="0">
                <a:solidFill>
                  <a:schemeClr val="tx1"/>
                </a:solidFill>
              </a:rPr>
              <a:t>SAAT: 15:00</a:t>
            </a:r>
          </a:p>
          <a:p>
            <a:pPr algn="l"/>
            <a:endParaRPr lang="tr-TR" sz="2200" b="1" dirty="0">
              <a:solidFill>
                <a:schemeClr val="tx1"/>
              </a:solidFill>
            </a:endParaRPr>
          </a:p>
          <a:p>
            <a:pPr algn="l"/>
            <a:r>
              <a:rPr lang="tr-TR" sz="2200" b="1" dirty="0" smtClean="0">
                <a:solidFill>
                  <a:schemeClr val="tx1"/>
                </a:solidFill>
              </a:rPr>
              <a:t>		</a:t>
            </a:r>
            <a:r>
              <a:rPr lang="tr-TR" sz="1800" b="1" dirty="0" smtClean="0">
                <a:solidFill>
                  <a:schemeClr val="tx1"/>
                </a:solidFill>
              </a:rPr>
              <a:t>iletişim numaraları: 05323935050</a:t>
            </a:r>
          </a:p>
          <a:p>
            <a:pPr algn="l"/>
            <a:r>
              <a:rPr lang="tr-TR" sz="1800" b="1" dirty="0" smtClean="0">
                <a:solidFill>
                  <a:schemeClr val="tx1"/>
                </a:solidFill>
              </a:rPr>
              <a:t>				</a:t>
            </a:r>
            <a:r>
              <a:rPr lang="tr-TR" sz="1800" b="1" dirty="0">
                <a:solidFill>
                  <a:schemeClr val="tx1"/>
                </a:solidFill>
              </a:rPr>
              <a:t> </a:t>
            </a:r>
            <a:r>
              <a:rPr lang="tr-TR" sz="1800" b="1" dirty="0" smtClean="0">
                <a:solidFill>
                  <a:schemeClr val="tx1"/>
                </a:solidFill>
              </a:rPr>
              <a:t>05547089031</a:t>
            </a:r>
            <a:endParaRPr lang="tr-TR" sz="1800" b="1" dirty="0">
              <a:solidFill>
                <a:schemeClr val="tx1"/>
              </a:solidFill>
            </a:endParaRPr>
          </a:p>
          <a:p>
            <a:pPr algn="l"/>
            <a:r>
              <a:rPr lang="tr-TR" sz="1800" b="1" dirty="0" smtClean="0">
                <a:solidFill>
                  <a:schemeClr val="tx1"/>
                </a:solidFill>
              </a:rPr>
              <a:t>					</a:t>
            </a:r>
            <a:endParaRPr lang="tr-TR" sz="1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85184"/>
            <a:ext cx="212372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İlgili resi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833" y="4841936"/>
            <a:ext cx="2555776" cy="201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31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55</Words>
  <Application>Microsoft Office PowerPoint</Application>
  <PresentationFormat>Ekran Gösterisi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DUYURU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DUYURU</dc:title>
  <dc:creator>EGE</dc:creator>
  <cp:lastModifiedBy>EGE</cp:lastModifiedBy>
  <cp:revision>6</cp:revision>
  <cp:lastPrinted>2018-11-09T08:31:03Z</cp:lastPrinted>
  <dcterms:created xsi:type="dcterms:W3CDTF">2018-11-09T07:01:24Z</dcterms:created>
  <dcterms:modified xsi:type="dcterms:W3CDTF">2018-11-09T08:36:44Z</dcterms:modified>
</cp:coreProperties>
</file>