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9601200" cy="128016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303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20090" y="3968496"/>
            <a:ext cx="8161020" cy="26883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40180" y="7168896"/>
            <a:ext cx="6720840" cy="320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0060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44618" y="2944368"/>
            <a:ext cx="4176522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723388" y="0"/>
            <a:ext cx="4154804" cy="706120"/>
          </a:xfrm>
          <a:custGeom>
            <a:avLst/>
            <a:gdLst/>
            <a:ahLst/>
            <a:cxnLst/>
            <a:rect l="l" t="t" r="r" b="b"/>
            <a:pathLst>
              <a:path w="4154804" h="706120">
                <a:moveTo>
                  <a:pt x="2776347" y="0"/>
                </a:moveTo>
                <a:lnTo>
                  <a:pt x="1378077" y="0"/>
                </a:lnTo>
                <a:lnTo>
                  <a:pt x="1268729" y="7239"/>
                </a:lnTo>
                <a:lnTo>
                  <a:pt x="1122679" y="19176"/>
                </a:lnTo>
                <a:lnTo>
                  <a:pt x="982979" y="33147"/>
                </a:lnTo>
                <a:lnTo>
                  <a:pt x="850391" y="48768"/>
                </a:lnTo>
                <a:lnTo>
                  <a:pt x="725424" y="66167"/>
                </a:lnTo>
                <a:lnTo>
                  <a:pt x="608457" y="85090"/>
                </a:lnTo>
                <a:lnTo>
                  <a:pt x="499999" y="105536"/>
                </a:lnTo>
                <a:lnTo>
                  <a:pt x="400812" y="127507"/>
                </a:lnTo>
                <a:lnTo>
                  <a:pt x="311276" y="150622"/>
                </a:lnTo>
                <a:lnTo>
                  <a:pt x="231901" y="175132"/>
                </a:lnTo>
                <a:lnTo>
                  <a:pt x="163194" y="200659"/>
                </a:lnTo>
                <a:lnTo>
                  <a:pt x="105918" y="227202"/>
                </a:lnTo>
                <a:lnTo>
                  <a:pt x="60325" y="254761"/>
                </a:lnTo>
                <a:lnTo>
                  <a:pt x="27178" y="283209"/>
                </a:lnTo>
                <a:lnTo>
                  <a:pt x="0" y="342138"/>
                </a:lnTo>
                <a:lnTo>
                  <a:pt x="6857" y="371982"/>
                </a:lnTo>
                <a:lnTo>
                  <a:pt x="60325" y="429514"/>
                </a:lnTo>
                <a:lnTo>
                  <a:pt x="105918" y="457073"/>
                </a:lnTo>
                <a:lnTo>
                  <a:pt x="163194" y="483616"/>
                </a:lnTo>
                <a:lnTo>
                  <a:pt x="231901" y="509143"/>
                </a:lnTo>
                <a:lnTo>
                  <a:pt x="311276" y="533653"/>
                </a:lnTo>
                <a:lnTo>
                  <a:pt x="400812" y="556768"/>
                </a:lnTo>
                <a:lnTo>
                  <a:pt x="499999" y="578739"/>
                </a:lnTo>
                <a:lnTo>
                  <a:pt x="608457" y="599185"/>
                </a:lnTo>
                <a:lnTo>
                  <a:pt x="725424" y="618108"/>
                </a:lnTo>
                <a:lnTo>
                  <a:pt x="850391" y="635507"/>
                </a:lnTo>
                <a:lnTo>
                  <a:pt x="982979" y="651128"/>
                </a:lnTo>
                <a:lnTo>
                  <a:pt x="1122679" y="665099"/>
                </a:lnTo>
                <a:lnTo>
                  <a:pt x="1268729" y="677036"/>
                </a:lnTo>
                <a:lnTo>
                  <a:pt x="1420622" y="687070"/>
                </a:lnTo>
                <a:lnTo>
                  <a:pt x="1578102" y="695071"/>
                </a:lnTo>
                <a:lnTo>
                  <a:pt x="1740281" y="700913"/>
                </a:lnTo>
                <a:lnTo>
                  <a:pt x="1906904" y="704469"/>
                </a:lnTo>
                <a:lnTo>
                  <a:pt x="2077212" y="705611"/>
                </a:lnTo>
                <a:lnTo>
                  <a:pt x="2247519" y="704469"/>
                </a:lnTo>
                <a:lnTo>
                  <a:pt x="2414142" y="700913"/>
                </a:lnTo>
                <a:lnTo>
                  <a:pt x="2576322" y="695071"/>
                </a:lnTo>
                <a:lnTo>
                  <a:pt x="2733802" y="687070"/>
                </a:lnTo>
                <a:lnTo>
                  <a:pt x="2885694" y="677036"/>
                </a:lnTo>
                <a:lnTo>
                  <a:pt x="3031744" y="665099"/>
                </a:lnTo>
                <a:lnTo>
                  <a:pt x="3171444" y="651128"/>
                </a:lnTo>
                <a:lnTo>
                  <a:pt x="3304032" y="635507"/>
                </a:lnTo>
                <a:lnTo>
                  <a:pt x="3429000" y="618108"/>
                </a:lnTo>
                <a:lnTo>
                  <a:pt x="3545966" y="599185"/>
                </a:lnTo>
                <a:lnTo>
                  <a:pt x="3654425" y="578739"/>
                </a:lnTo>
                <a:lnTo>
                  <a:pt x="3753612" y="556768"/>
                </a:lnTo>
                <a:lnTo>
                  <a:pt x="3843146" y="533653"/>
                </a:lnTo>
                <a:lnTo>
                  <a:pt x="3922521" y="509143"/>
                </a:lnTo>
                <a:lnTo>
                  <a:pt x="3991229" y="483616"/>
                </a:lnTo>
                <a:lnTo>
                  <a:pt x="4048506" y="457073"/>
                </a:lnTo>
                <a:lnTo>
                  <a:pt x="4094098" y="429514"/>
                </a:lnTo>
                <a:lnTo>
                  <a:pt x="4127245" y="401066"/>
                </a:lnTo>
                <a:lnTo>
                  <a:pt x="4154423" y="342138"/>
                </a:lnTo>
                <a:lnTo>
                  <a:pt x="4147566" y="312293"/>
                </a:lnTo>
                <a:lnTo>
                  <a:pt x="4094098" y="254761"/>
                </a:lnTo>
                <a:lnTo>
                  <a:pt x="4048506" y="227202"/>
                </a:lnTo>
                <a:lnTo>
                  <a:pt x="3991229" y="200659"/>
                </a:lnTo>
                <a:lnTo>
                  <a:pt x="3922521" y="175132"/>
                </a:lnTo>
                <a:lnTo>
                  <a:pt x="3843146" y="150622"/>
                </a:lnTo>
                <a:lnTo>
                  <a:pt x="3753612" y="127507"/>
                </a:lnTo>
                <a:lnTo>
                  <a:pt x="3654425" y="105536"/>
                </a:lnTo>
                <a:lnTo>
                  <a:pt x="3545966" y="85090"/>
                </a:lnTo>
                <a:lnTo>
                  <a:pt x="3429000" y="66167"/>
                </a:lnTo>
                <a:lnTo>
                  <a:pt x="3304032" y="48768"/>
                </a:lnTo>
                <a:lnTo>
                  <a:pt x="3171444" y="33147"/>
                </a:lnTo>
                <a:lnTo>
                  <a:pt x="3031744" y="19176"/>
                </a:lnTo>
                <a:lnTo>
                  <a:pt x="2885694" y="7239"/>
                </a:lnTo>
                <a:lnTo>
                  <a:pt x="2776347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723388" y="0"/>
            <a:ext cx="1377950" cy="342900"/>
          </a:xfrm>
          <a:custGeom>
            <a:avLst/>
            <a:gdLst/>
            <a:ahLst/>
            <a:cxnLst/>
            <a:rect l="l" t="t" r="r" b="b"/>
            <a:pathLst>
              <a:path w="1377950" h="342900">
                <a:moveTo>
                  <a:pt x="0" y="342900"/>
                </a:moveTo>
                <a:lnTo>
                  <a:pt x="27178" y="283845"/>
                </a:lnTo>
                <a:lnTo>
                  <a:pt x="60325" y="255397"/>
                </a:lnTo>
                <a:lnTo>
                  <a:pt x="105918" y="227710"/>
                </a:lnTo>
                <a:lnTo>
                  <a:pt x="163194" y="201041"/>
                </a:lnTo>
                <a:lnTo>
                  <a:pt x="231775" y="175514"/>
                </a:lnTo>
                <a:lnTo>
                  <a:pt x="311150" y="151002"/>
                </a:lnTo>
                <a:lnTo>
                  <a:pt x="400685" y="127761"/>
                </a:lnTo>
                <a:lnTo>
                  <a:pt x="499872" y="105791"/>
                </a:lnTo>
                <a:lnTo>
                  <a:pt x="608202" y="85344"/>
                </a:lnTo>
                <a:lnTo>
                  <a:pt x="725170" y="66294"/>
                </a:lnTo>
                <a:lnTo>
                  <a:pt x="850264" y="48895"/>
                </a:lnTo>
                <a:lnTo>
                  <a:pt x="982726" y="33147"/>
                </a:lnTo>
                <a:lnTo>
                  <a:pt x="1122299" y="19303"/>
                </a:lnTo>
                <a:lnTo>
                  <a:pt x="1268349" y="7239"/>
                </a:lnTo>
                <a:lnTo>
                  <a:pt x="1377696" y="0"/>
                </a:lnTo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723388" y="0"/>
            <a:ext cx="4154804" cy="706120"/>
          </a:xfrm>
          <a:custGeom>
            <a:avLst/>
            <a:gdLst/>
            <a:ahLst/>
            <a:cxnLst/>
            <a:rect l="l" t="t" r="r" b="b"/>
            <a:pathLst>
              <a:path w="4154804" h="706120">
                <a:moveTo>
                  <a:pt x="2776347" y="0"/>
                </a:moveTo>
                <a:lnTo>
                  <a:pt x="2885694" y="7239"/>
                </a:lnTo>
                <a:lnTo>
                  <a:pt x="3031744" y="19176"/>
                </a:lnTo>
                <a:lnTo>
                  <a:pt x="3171444" y="33147"/>
                </a:lnTo>
                <a:lnTo>
                  <a:pt x="3304032" y="48768"/>
                </a:lnTo>
                <a:lnTo>
                  <a:pt x="3429000" y="66167"/>
                </a:lnTo>
                <a:lnTo>
                  <a:pt x="3545966" y="85090"/>
                </a:lnTo>
                <a:lnTo>
                  <a:pt x="3654425" y="105536"/>
                </a:lnTo>
                <a:lnTo>
                  <a:pt x="3753612" y="127507"/>
                </a:lnTo>
                <a:lnTo>
                  <a:pt x="3843146" y="150622"/>
                </a:lnTo>
                <a:lnTo>
                  <a:pt x="3922521" y="175132"/>
                </a:lnTo>
                <a:lnTo>
                  <a:pt x="3991229" y="200659"/>
                </a:lnTo>
                <a:lnTo>
                  <a:pt x="4048506" y="227202"/>
                </a:lnTo>
                <a:lnTo>
                  <a:pt x="4094098" y="254761"/>
                </a:lnTo>
                <a:lnTo>
                  <a:pt x="4127245" y="283209"/>
                </a:lnTo>
                <a:lnTo>
                  <a:pt x="4154423" y="342138"/>
                </a:lnTo>
                <a:lnTo>
                  <a:pt x="4147566" y="371982"/>
                </a:lnTo>
                <a:lnTo>
                  <a:pt x="4094098" y="429514"/>
                </a:lnTo>
                <a:lnTo>
                  <a:pt x="4048506" y="457073"/>
                </a:lnTo>
                <a:lnTo>
                  <a:pt x="3991229" y="483616"/>
                </a:lnTo>
                <a:lnTo>
                  <a:pt x="3922521" y="509143"/>
                </a:lnTo>
                <a:lnTo>
                  <a:pt x="3843146" y="533653"/>
                </a:lnTo>
                <a:lnTo>
                  <a:pt x="3753612" y="556768"/>
                </a:lnTo>
                <a:lnTo>
                  <a:pt x="3654425" y="578739"/>
                </a:lnTo>
                <a:lnTo>
                  <a:pt x="3545966" y="599185"/>
                </a:lnTo>
                <a:lnTo>
                  <a:pt x="3429000" y="618108"/>
                </a:lnTo>
                <a:lnTo>
                  <a:pt x="3304032" y="635507"/>
                </a:lnTo>
                <a:lnTo>
                  <a:pt x="3171444" y="651128"/>
                </a:lnTo>
                <a:lnTo>
                  <a:pt x="3031744" y="665099"/>
                </a:lnTo>
                <a:lnTo>
                  <a:pt x="2885694" y="677036"/>
                </a:lnTo>
                <a:lnTo>
                  <a:pt x="2733802" y="687070"/>
                </a:lnTo>
                <a:lnTo>
                  <a:pt x="2576322" y="695071"/>
                </a:lnTo>
                <a:lnTo>
                  <a:pt x="2414142" y="700913"/>
                </a:lnTo>
                <a:lnTo>
                  <a:pt x="2247519" y="704469"/>
                </a:lnTo>
                <a:lnTo>
                  <a:pt x="2077212" y="705611"/>
                </a:lnTo>
                <a:lnTo>
                  <a:pt x="1906904" y="704469"/>
                </a:lnTo>
                <a:lnTo>
                  <a:pt x="1740281" y="700913"/>
                </a:lnTo>
                <a:lnTo>
                  <a:pt x="1578102" y="695071"/>
                </a:lnTo>
                <a:lnTo>
                  <a:pt x="1420622" y="687070"/>
                </a:lnTo>
                <a:lnTo>
                  <a:pt x="1268729" y="677036"/>
                </a:lnTo>
                <a:lnTo>
                  <a:pt x="1122679" y="665099"/>
                </a:lnTo>
                <a:lnTo>
                  <a:pt x="982979" y="651128"/>
                </a:lnTo>
                <a:lnTo>
                  <a:pt x="850391" y="635507"/>
                </a:lnTo>
                <a:lnTo>
                  <a:pt x="725424" y="618108"/>
                </a:lnTo>
                <a:lnTo>
                  <a:pt x="608457" y="599185"/>
                </a:lnTo>
                <a:lnTo>
                  <a:pt x="499999" y="578739"/>
                </a:lnTo>
                <a:lnTo>
                  <a:pt x="400812" y="556768"/>
                </a:lnTo>
                <a:lnTo>
                  <a:pt x="311276" y="533653"/>
                </a:lnTo>
                <a:lnTo>
                  <a:pt x="231901" y="509143"/>
                </a:lnTo>
                <a:lnTo>
                  <a:pt x="163194" y="483616"/>
                </a:lnTo>
                <a:lnTo>
                  <a:pt x="105918" y="457073"/>
                </a:lnTo>
                <a:lnTo>
                  <a:pt x="60325" y="429514"/>
                </a:lnTo>
                <a:lnTo>
                  <a:pt x="27178" y="401066"/>
                </a:lnTo>
                <a:lnTo>
                  <a:pt x="6857" y="371982"/>
                </a:lnTo>
                <a:lnTo>
                  <a:pt x="0" y="342138"/>
                </a:lnTo>
              </a:path>
            </a:pathLst>
          </a:custGeom>
          <a:ln w="12191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854451" y="1252727"/>
            <a:ext cx="3892550" cy="668020"/>
          </a:xfrm>
          <a:custGeom>
            <a:avLst/>
            <a:gdLst/>
            <a:ahLst/>
            <a:cxnLst/>
            <a:rect l="l" t="t" r="r" b="b"/>
            <a:pathLst>
              <a:path w="3892550" h="668019">
                <a:moveTo>
                  <a:pt x="0" y="667511"/>
                </a:moveTo>
                <a:lnTo>
                  <a:pt x="3892296" y="667511"/>
                </a:lnTo>
                <a:lnTo>
                  <a:pt x="3892296" y="0"/>
                </a:lnTo>
                <a:lnTo>
                  <a:pt x="0" y="0"/>
                </a:lnTo>
                <a:lnTo>
                  <a:pt x="0" y="667511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854451" y="1252727"/>
            <a:ext cx="3892550" cy="668020"/>
          </a:xfrm>
          <a:custGeom>
            <a:avLst/>
            <a:gdLst/>
            <a:ahLst/>
            <a:cxnLst/>
            <a:rect l="l" t="t" r="r" b="b"/>
            <a:pathLst>
              <a:path w="3892550" h="668019">
                <a:moveTo>
                  <a:pt x="0" y="667511"/>
                </a:moveTo>
                <a:lnTo>
                  <a:pt x="3892296" y="667511"/>
                </a:lnTo>
                <a:lnTo>
                  <a:pt x="3892296" y="0"/>
                </a:lnTo>
                <a:lnTo>
                  <a:pt x="0" y="0"/>
                </a:lnTo>
                <a:lnTo>
                  <a:pt x="0" y="667511"/>
                </a:lnTo>
                <a:close/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696967" y="1024382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346"/>
                </a:lnTo>
                <a:lnTo>
                  <a:pt x="209550" y="37973"/>
                </a:lnTo>
                <a:lnTo>
                  <a:pt x="76200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773167" y="708609"/>
            <a:ext cx="76200" cy="354330"/>
          </a:xfrm>
          <a:custGeom>
            <a:avLst/>
            <a:gdLst/>
            <a:ahLst/>
            <a:cxnLst/>
            <a:rect l="l" t="t" r="r" b="b"/>
            <a:pathLst>
              <a:path w="76200" h="354330">
                <a:moveTo>
                  <a:pt x="0" y="353745"/>
                </a:moveTo>
                <a:lnTo>
                  <a:pt x="76200" y="353745"/>
                </a:lnTo>
                <a:lnTo>
                  <a:pt x="76200" y="0"/>
                </a:lnTo>
                <a:lnTo>
                  <a:pt x="0" y="0"/>
                </a:lnTo>
                <a:lnTo>
                  <a:pt x="0" y="353745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849367" y="1024382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7973"/>
                </a:lnTo>
                <a:lnTo>
                  <a:pt x="57150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800600" y="1920239"/>
            <a:ext cx="0" cy="495300"/>
          </a:xfrm>
          <a:custGeom>
            <a:avLst/>
            <a:gdLst/>
            <a:ahLst/>
            <a:cxnLst/>
            <a:rect l="l" t="t" r="r" b="b"/>
            <a:pathLst>
              <a:path h="495300">
                <a:moveTo>
                  <a:pt x="0" y="0"/>
                </a:moveTo>
                <a:lnTo>
                  <a:pt x="0" y="495300"/>
                </a:lnTo>
              </a:path>
            </a:pathLst>
          </a:custGeom>
          <a:ln w="76200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854451" y="2418588"/>
            <a:ext cx="3892550" cy="965200"/>
          </a:xfrm>
          <a:custGeom>
            <a:avLst/>
            <a:gdLst/>
            <a:ahLst/>
            <a:cxnLst/>
            <a:rect l="l" t="t" r="r" b="b"/>
            <a:pathLst>
              <a:path w="3892550" h="965200">
                <a:moveTo>
                  <a:pt x="1946148" y="0"/>
                </a:moveTo>
                <a:lnTo>
                  <a:pt x="0" y="482345"/>
                </a:lnTo>
                <a:lnTo>
                  <a:pt x="1946148" y="964691"/>
                </a:lnTo>
                <a:lnTo>
                  <a:pt x="3892296" y="482345"/>
                </a:lnTo>
                <a:lnTo>
                  <a:pt x="1946148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2854451" y="2418588"/>
            <a:ext cx="3892550" cy="965200"/>
          </a:xfrm>
          <a:custGeom>
            <a:avLst/>
            <a:gdLst/>
            <a:ahLst/>
            <a:cxnLst/>
            <a:rect l="l" t="t" r="r" b="b"/>
            <a:pathLst>
              <a:path w="3892550" h="965200">
                <a:moveTo>
                  <a:pt x="0" y="482345"/>
                </a:moveTo>
                <a:lnTo>
                  <a:pt x="1946148" y="0"/>
                </a:lnTo>
                <a:lnTo>
                  <a:pt x="3892296" y="482345"/>
                </a:lnTo>
                <a:lnTo>
                  <a:pt x="1946148" y="964691"/>
                </a:lnTo>
                <a:lnTo>
                  <a:pt x="0" y="482345"/>
                </a:lnTo>
                <a:close/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686300" y="3904615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473"/>
                </a:lnTo>
                <a:lnTo>
                  <a:pt x="209550" y="38100"/>
                </a:lnTo>
                <a:lnTo>
                  <a:pt x="7620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762500" y="3383279"/>
            <a:ext cx="76200" cy="559435"/>
          </a:xfrm>
          <a:custGeom>
            <a:avLst/>
            <a:gdLst/>
            <a:ahLst/>
            <a:cxnLst/>
            <a:rect l="l" t="t" r="r" b="b"/>
            <a:pathLst>
              <a:path w="76200" h="559435">
                <a:moveTo>
                  <a:pt x="0" y="559434"/>
                </a:moveTo>
                <a:lnTo>
                  <a:pt x="76200" y="559434"/>
                </a:lnTo>
                <a:lnTo>
                  <a:pt x="76200" y="0"/>
                </a:lnTo>
                <a:lnTo>
                  <a:pt x="0" y="0"/>
                </a:lnTo>
                <a:lnTo>
                  <a:pt x="0" y="559434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838700" y="3904615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8100"/>
                </a:lnTo>
                <a:lnTo>
                  <a:pt x="5715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854451" y="4102608"/>
            <a:ext cx="3892550" cy="638810"/>
          </a:xfrm>
          <a:custGeom>
            <a:avLst/>
            <a:gdLst/>
            <a:ahLst/>
            <a:cxnLst/>
            <a:rect l="l" t="t" r="r" b="b"/>
            <a:pathLst>
              <a:path w="3892550" h="638810">
                <a:moveTo>
                  <a:pt x="0" y="638555"/>
                </a:moveTo>
                <a:lnTo>
                  <a:pt x="3892296" y="638555"/>
                </a:lnTo>
                <a:lnTo>
                  <a:pt x="3892296" y="0"/>
                </a:lnTo>
                <a:lnTo>
                  <a:pt x="0" y="0"/>
                </a:lnTo>
                <a:lnTo>
                  <a:pt x="0" y="638555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837688" y="5212079"/>
            <a:ext cx="3892550" cy="853440"/>
          </a:xfrm>
          <a:custGeom>
            <a:avLst/>
            <a:gdLst/>
            <a:ahLst/>
            <a:cxnLst/>
            <a:rect l="l" t="t" r="r" b="b"/>
            <a:pathLst>
              <a:path w="3892550" h="853439">
                <a:moveTo>
                  <a:pt x="1946148" y="0"/>
                </a:moveTo>
                <a:lnTo>
                  <a:pt x="0" y="426720"/>
                </a:lnTo>
                <a:lnTo>
                  <a:pt x="1946148" y="853440"/>
                </a:lnTo>
                <a:lnTo>
                  <a:pt x="3892295" y="426720"/>
                </a:lnTo>
                <a:lnTo>
                  <a:pt x="1946148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837688" y="5212079"/>
            <a:ext cx="3892550" cy="853440"/>
          </a:xfrm>
          <a:custGeom>
            <a:avLst/>
            <a:gdLst/>
            <a:ahLst/>
            <a:cxnLst/>
            <a:rect l="l" t="t" r="r" b="b"/>
            <a:pathLst>
              <a:path w="3892550" h="853439">
                <a:moveTo>
                  <a:pt x="0" y="426720"/>
                </a:moveTo>
                <a:lnTo>
                  <a:pt x="1946148" y="0"/>
                </a:lnTo>
                <a:lnTo>
                  <a:pt x="3892295" y="426720"/>
                </a:lnTo>
                <a:lnTo>
                  <a:pt x="1946148" y="853440"/>
                </a:lnTo>
                <a:lnTo>
                  <a:pt x="0" y="426720"/>
                </a:lnTo>
                <a:close/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669535" y="4973065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345"/>
                </a:lnTo>
                <a:lnTo>
                  <a:pt x="209550" y="38100"/>
                </a:lnTo>
                <a:lnTo>
                  <a:pt x="7620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745735" y="4741214"/>
            <a:ext cx="76200" cy="270510"/>
          </a:xfrm>
          <a:custGeom>
            <a:avLst/>
            <a:gdLst/>
            <a:ahLst/>
            <a:cxnLst/>
            <a:rect l="l" t="t" r="r" b="b"/>
            <a:pathLst>
              <a:path w="76200" h="270510">
                <a:moveTo>
                  <a:pt x="0" y="269951"/>
                </a:moveTo>
                <a:lnTo>
                  <a:pt x="76200" y="269951"/>
                </a:lnTo>
                <a:lnTo>
                  <a:pt x="76200" y="0"/>
                </a:lnTo>
                <a:lnTo>
                  <a:pt x="0" y="0"/>
                </a:lnTo>
                <a:lnTo>
                  <a:pt x="0" y="269951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821935" y="4973065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8100"/>
                </a:lnTo>
                <a:lnTo>
                  <a:pt x="5715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219200" y="6832092"/>
            <a:ext cx="7358380" cy="547370"/>
          </a:xfrm>
          <a:custGeom>
            <a:avLst/>
            <a:gdLst/>
            <a:ahLst/>
            <a:cxnLst/>
            <a:rect l="l" t="t" r="r" b="b"/>
            <a:pathLst>
              <a:path w="7358380" h="547370">
                <a:moveTo>
                  <a:pt x="0" y="547115"/>
                </a:moveTo>
                <a:lnTo>
                  <a:pt x="7357872" y="547115"/>
                </a:lnTo>
                <a:lnTo>
                  <a:pt x="7357872" y="0"/>
                </a:lnTo>
                <a:lnTo>
                  <a:pt x="0" y="0"/>
                </a:lnTo>
                <a:lnTo>
                  <a:pt x="0" y="547115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669535" y="6634226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346"/>
                </a:lnTo>
                <a:lnTo>
                  <a:pt x="209550" y="37973"/>
                </a:lnTo>
                <a:lnTo>
                  <a:pt x="76200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745735" y="6065469"/>
            <a:ext cx="76200" cy="607060"/>
          </a:xfrm>
          <a:custGeom>
            <a:avLst/>
            <a:gdLst/>
            <a:ahLst/>
            <a:cxnLst/>
            <a:rect l="l" t="t" r="r" b="b"/>
            <a:pathLst>
              <a:path w="76200" h="607059">
                <a:moveTo>
                  <a:pt x="0" y="606729"/>
                </a:moveTo>
                <a:lnTo>
                  <a:pt x="76200" y="606729"/>
                </a:lnTo>
                <a:lnTo>
                  <a:pt x="76200" y="0"/>
                </a:lnTo>
                <a:lnTo>
                  <a:pt x="0" y="0"/>
                </a:lnTo>
                <a:lnTo>
                  <a:pt x="0" y="606729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821935" y="6634226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7973"/>
                </a:lnTo>
                <a:lnTo>
                  <a:pt x="57150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211580" y="10908792"/>
            <a:ext cx="7366000" cy="845819"/>
          </a:xfrm>
          <a:custGeom>
            <a:avLst/>
            <a:gdLst/>
            <a:ahLst/>
            <a:cxnLst/>
            <a:rect l="l" t="t" r="r" b="b"/>
            <a:pathLst>
              <a:path w="7366000" h="845820">
                <a:moveTo>
                  <a:pt x="3682746" y="0"/>
                </a:moveTo>
                <a:lnTo>
                  <a:pt x="3085337" y="5587"/>
                </a:lnTo>
                <a:lnTo>
                  <a:pt x="2518664" y="21589"/>
                </a:lnTo>
                <a:lnTo>
                  <a:pt x="2249297" y="33273"/>
                </a:lnTo>
                <a:lnTo>
                  <a:pt x="1990344" y="47243"/>
                </a:lnTo>
                <a:lnTo>
                  <a:pt x="1742820" y="63372"/>
                </a:lnTo>
                <a:lnTo>
                  <a:pt x="1507744" y="81660"/>
                </a:lnTo>
                <a:lnTo>
                  <a:pt x="1286002" y="101853"/>
                </a:lnTo>
                <a:lnTo>
                  <a:pt x="1078611" y="123824"/>
                </a:lnTo>
                <a:lnTo>
                  <a:pt x="886459" y="147700"/>
                </a:lnTo>
                <a:lnTo>
                  <a:pt x="710564" y="173100"/>
                </a:lnTo>
                <a:lnTo>
                  <a:pt x="551814" y="200151"/>
                </a:lnTo>
                <a:lnTo>
                  <a:pt x="411098" y="228599"/>
                </a:lnTo>
                <a:lnTo>
                  <a:pt x="289432" y="258317"/>
                </a:lnTo>
                <a:lnTo>
                  <a:pt x="187706" y="289178"/>
                </a:lnTo>
                <a:lnTo>
                  <a:pt x="107060" y="321309"/>
                </a:lnTo>
                <a:lnTo>
                  <a:pt x="48196" y="354329"/>
                </a:lnTo>
                <a:lnTo>
                  <a:pt x="12204" y="388238"/>
                </a:lnTo>
                <a:lnTo>
                  <a:pt x="0" y="422909"/>
                </a:lnTo>
                <a:lnTo>
                  <a:pt x="12204" y="457580"/>
                </a:lnTo>
                <a:lnTo>
                  <a:pt x="48196" y="491489"/>
                </a:lnTo>
                <a:lnTo>
                  <a:pt x="107060" y="524509"/>
                </a:lnTo>
                <a:lnTo>
                  <a:pt x="187706" y="556640"/>
                </a:lnTo>
                <a:lnTo>
                  <a:pt x="289432" y="587501"/>
                </a:lnTo>
                <a:lnTo>
                  <a:pt x="411098" y="617219"/>
                </a:lnTo>
                <a:lnTo>
                  <a:pt x="551814" y="645680"/>
                </a:lnTo>
                <a:lnTo>
                  <a:pt x="710564" y="672668"/>
                </a:lnTo>
                <a:lnTo>
                  <a:pt x="886459" y="698131"/>
                </a:lnTo>
                <a:lnTo>
                  <a:pt x="1078611" y="721956"/>
                </a:lnTo>
                <a:lnTo>
                  <a:pt x="1286002" y="744016"/>
                </a:lnTo>
                <a:lnTo>
                  <a:pt x="1507744" y="764222"/>
                </a:lnTo>
                <a:lnTo>
                  <a:pt x="1742820" y="782459"/>
                </a:lnTo>
                <a:lnTo>
                  <a:pt x="1990344" y="798614"/>
                </a:lnTo>
                <a:lnTo>
                  <a:pt x="2249297" y="812584"/>
                </a:lnTo>
                <a:lnTo>
                  <a:pt x="2518664" y="824255"/>
                </a:lnTo>
                <a:lnTo>
                  <a:pt x="3085337" y="840282"/>
                </a:lnTo>
                <a:lnTo>
                  <a:pt x="3682746" y="845819"/>
                </a:lnTo>
                <a:lnTo>
                  <a:pt x="4280154" y="840282"/>
                </a:lnTo>
                <a:lnTo>
                  <a:pt x="4846828" y="824255"/>
                </a:lnTo>
                <a:lnTo>
                  <a:pt x="5116195" y="812584"/>
                </a:lnTo>
                <a:lnTo>
                  <a:pt x="5375148" y="798614"/>
                </a:lnTo>
                <a:lnTo>
                  <a:pt x="5622671" y="782459"/>
                </a:lnTo>
                <a:lnTo>
                  <a:pt x="5857748" y="764222"/>
                </a:lnTo>
                <a:lnTo>
                  <a:pt x="6079490" y="744016"/>
                </a:lnTo>
                <a:lnTo>
                  <a:pt x="6286881" y="721956"/>
                </a:lnTo>
                <a:lnTo>
                  <a:pt x="6479032" y="698131"/>
                </a:lnTo>
                <a:lnTo>
                  <a:pt x="6654927" y="672668"/>
                </a:lnTo>
                <a:lnTo>
                  <a:pt x="6813677" y="645680"/>
                </a:lnTo>
                <a:lnTo>
                  <a:pt x="6954393" y="617219"/>
                </a:lnTo>
                <a:lnTo>
                  <a:pt x="7076059" y="587501"/>
                </a:lnTo>
                <a:lnTo>
                  <a:pt x="7177786" y="556640"/>
                </a:lnTo>
                <a:lnTo>
                  <a:pt x="7258431" y="524509"/>
                </a:lnTo>
                <a:lnTo>
                  <a:pt x="7317232" y="491489"/>
                </a:lnTo>
                <a:lnTo>
                  <a:pt x="7353300" y="457580"/>
                </a:lnTo>
                <a:lnTo>
                  <a:pt x="7365492" y="422909"/>
                </a:lnTo>
                <a:lnTo>
                  <a:pt x="7353300" y="388238"/>
                </a:lnTo>
                <a:lnTo>
                  <a:pt x="7317232" y="354329"/>
                </a:lnTo>
                <a:lnTo>
                  <a:pt x="7258431" y="321309"/>
                </a:lnTo>
                <a:lnTo>
                  <a:pt x="7177786" y="289178"/>
                </a:lnTo>
                <a:lnTo>
                  <a:pt x="7076059" y="258317"/>
                </a:lnTo>
                <a:lnTo>
                  <a:pt x="6954393" y="228599"/>
                </a:lnTo>
                <a:lnTo>
                  <a:pt x="6813677" y="200151"/>
                </a:lnTo>
                <a:lnTo>
                  <a:pt x="6654927" y="173100"/>
                </a:lnTo>
                <a:lnTo>
                  <a:pt x="6479032" y="147700"/>
                </a:lnTo>
                <a:lnTo>
                  <a:pt x="6286881" y="123824"/>
                </a:lnTo>
                <a:lnTo>
                  <a:pt x="6079490" y="101853"/>
                </a:lnTo>
                <a:lnTo>
                  <a:pt x="5857748" y="81660"/>
                </a:lnTo>
                <a:lnTo>
                  <a:pt x="5622671" y="63372"/>
                </a:lnTo>
                <a:lnTo>
                  <a:pt x="5375148" y="47243"/>
                </a:lnTo>
                <a:lnTo>
                  <a:pt x="5116195" y="33273"/>
                </a:lnTo>
                <a:lnTo>
                  <a:pt x="4846828" y="21589"/>
                </a:lnTo>
                <a:lnTo>
                  <a:pt x="4280154" y="5587"/>
                </a:lnTo>
                <a:lnTo>
                  <a:pt x="3682746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211580" y="10908792"/>
            <a:ext cx="7366000" cy="845819"/>
          </a:xfrm>
          <a:custGeom>
            <a:avLst/>
            <a:gdLst/>
            <a:ahLst/>
            <a:cxnLst/>
            <a:rect l="l" t="t" r="r" b="b"/>
            <a:pathLst>
              <a:path w="7366000" h="845820">
                <a:moveTo>
                  <a:pt x="0" y="422909"/>
                </a:moveTo>
                <a:lnTo>
                  <a:pt x="48196" y="354329"/>
                </a:lnTo>
                <a:lnTo>
                  <a:pt x="107060" y="321309"/>
                </a:lnTo>
                <a:lnTo>
                  <a:pt x="187706" y="289178"/>
                </a:lnTo>
                <a:lnTo>
                  <a:pt x="289432" y="258317"/>
                </a:lnTo>
                <a:lnTo>
                  <a:pt x="411098" y="228599"/>
                </a:lnTo>
                <a:lnTo>
                  <a:pt x="551814" y="200151"/>
                </a:lnTo>
                <a:lnTo>
                  <a:pt x="710564" y="173100"/>
                </a:lnTo>
                <a:lnTo>
                  <a:pt x="886459" y="147700"/>
                </a:lnTo>
                <a:lnTo>
                  <a:pt x="1078611" y="123824"/>
                </a:lnTo>
                <a:lnTo>
                  <a:pt x="1286002" y="101853"/>
                </a:lnTo>
                <a:lnTo>
                  <a:pt x="1507744" y="81660"/>
                </a:lnTo>
                <a:lnTo>
                  <a:pt x="1742820" y="63372"/>
                </a:lnTo>
                <a:lnTo>
                  <a:pt x="1990344" y="47243"/>
                </a:lnTo>
                <a:lnTo>
                  <a:pt x="2249297" y="33273"/>
                </a:lnTo>
                <a:lnTo>
                  <a:pt x="2518664" y="21589"/>
                </a:lnTo>
                <a:lnTo>
                  <a:pt x="2797683" y="12318"/>
                </a:lnTo>
                <a:lnTo>
                  <a:pt x="3085337" y="5587"/>
                </a:lnTo>
                <a:lnTo>
                  <a:pt x="3380740" y="1396"/>
                </a:lnTo>
                <a:lnTo>
                  <a:pt x="3682746" y="0"/>
                </a:lnTo>
                <a:lnTo>
                  <a:pt x="3984752" y="1396"/>
                </a:lnTo>
                <a:lnTo>
                  <a:pt x="4280154" y="5587"/>
                </a:lnTo>
                <a:lnTo>
                  <a:pt x="4567808" y="12318"/>
                </a:lnTo>
                <a:lnTo>
                  <a:pt x="4846828" y="21589"/>
                </a:lnTo>
                <a:lnTo>
                  <a:pt x="5116195" y="33273"/>
                </a:lnTo>
                <a:lnTo>
                  <a:pt x="5375148" y="47243"/>
                </a:lnTo>
                <a:lnTo>
                  <a:pt x="5622671" y="63372"/>
                </a:lnTo>
                <a:lnTo>
                  <a:pt x="5857748" y="81660"/>
                </a:lnTo>
                <a:lnTo>
                  <a:pt x="6079490" y="101853"/>
                </a:lnTo>
                <a:lnTo>
                  <a:pt x="6286881" y="123824"/>
                </a:lnTo>
                <a:lnTo>
                  <a:pt x="6479032" y="147700"/>
                </a:lnTo>
                <a:lnTo>
                  <a:pt x="6654927" y="173100"/>
                </a:lnTo>
                <a:lnTo>
                  <a:pt x="6813677" y="200151"/>
                </a:lnTo>
                <a:lnTo>
                  <a:pt x="6954393" y="228599"/>
                </a:lnTo>
                <a:lnTo>
                  <a:pt x="7076059" y="258317"/>
                </a:lnTo>
                <a:lnTo>
                  <a:pt x="7177786" y="289178"/>
                </a:lnTo>
                <a:lnTo>
                  <a:pt x="7258431" y="321309"/>
                </a:lnTo>
                <a:lnTo>
                  <a:pt x="7317232" y="354329"/>
                </a:lnTo>
                <a:lnTo>
                  <a:pt x="7353300" y="388238"/>
                </a:lnTo>
                <a:lnTo>
                  <a:pt x="7365492" y="422909"/>
                </a:lnTo>
                <a:lnTo>
                  <a:pt x="7353300" y="457580"/>
                </a:lnTo>
                <a:lnTo>
                  <a:pt x="7317232" y="491489"/>
                </a:lnTo>
                <a:lnTo>
                  <a:pt x="7258431" y="524509"/>
                </a:lnTo>
                <a:lnTo>
                  <a:pt x="7177786" y="556640"/>
                </a:lnTo>
                <a:lnTo>
                  <a:pt x="7076059" y="587501"/>
                </a:lnTo>
                <a:lnTo>
                  <a:pt x="6954393" y="617219"/>
                </a:lnTo>
                <a:lnTo>
                  <a:pt x="6813677" y="645680"/>
                </a:lnTo>
                <a:lnTo>
                  <a:pt x="6654927" y="672668"/>
                </a:lnTo>
                <a:lnTo>
                  <a:pt x="6479032" y="698131"/>
                </a:lnTo>
                <a:lnTo>
                  <a:pt x="6286881" y="721956"/>
                </a:lnTo>
                <a:lnTo>
                  <a:pt x="6079490" y="744016"/>
                </a:lnTo>
                <a:lnTo>
                  <a:pt x="5857748" y="764222"/>
                </a:lnTo>
                <a:lnTo>
                  <a:pt x="5622671" y="782459"/>
                </a:lnTo>
                <a:lnTo>
                  <a:pt x="5375148" y="798614"/>
                </a:lnTo>
                <a:lnTo>
                  <a:pt x="5116195" y="812584"/>
                </a:lnTo>
                <a:lnTo>
                  <a:pt x="4846828" y="824255"/>
                </a:lnTo>
                <a:lnTo>
                  <a:pt x="4567808" y="833526"/>
                </a:lnTo>
                <a:lnTo>
                  <a:pt x="4280154" y="840282"/>
                </a:lnTo>
                <a:lnTo>
                  <a:pt x="3984752" y="844422"/>
                </a:lnTo>
                <a:lnTo>
                  <a:pt x="3682746" y="845819"/>
                </a:lnTo>
                <a:lnTo>
                  <a:pt x="3380740" y="844422"/>
                </a:lnTo>
                <a:lnTo>
                  <a:pt x="3085337" y="840282"/>
                </a:lnTo>
                <a:lnTo>
                  <a:pt x="2797683" y="833526"/>
                </a:lnTo>
                <a:lnTo>
                  <a:pt x="2518664" y="824255"/>
                </a:lnTo>
                <a:lnTo>
                  <a:pt x="2249297" y="812584"/>
                </a:lnTo>
                <a:lnTo>
                  <a:pt x="1990344" y="798614"/>
                </a:lnTo>
                <a:lnTo>
                  <a:pt x="1742820" y="782459"/>
                </a:lnTo>
                <a:lnTo>
                  <a:pt x="1507744" y="764222"/>
                </a:lnTo>
                <a:lnTo>
                  <a:pt x="1286002" y="744016"/>
                </a:lnTo>
                <a:lnTo>
                  <a:pt x="1078611" y="721956"/>
                </a:lnTo>
                <a:lnTo>
                  <a:pt x="886459" y="698131"/>
                </a:lnTo>
                <a:lnTo>
                  <a:pt x="710564" y="672668"/>
                </a:lnTo>
                <a:lnTo>
                  <a:pt x="551814" y="645680"/>
                </a:lnTo>
                <a:lnTo>
                  <a:pt x="411098" y="617219"/>
                </a:lnTo>
                <a:lnTo>
                  <a:pt x="289432" y="587501"/>
                </a:lnTo>
                <a:lnTo>
                  <a:pt x="187706" y="556640"/>
                </a:lnTo>
                <a:lnTo>
                  <a:pt x="107060" y="524509"/>
                </a:lnTo>
                <a:lnTo>
                  <a:pt x="48196" y="491489"/>
                </a:lnTo>
                <a:lnTo>
                  <a:pt x="12204" y="457580"/>
                </a:lnTo>
                <a:lnTo>
                  <a:pt x="0" y="422909"/>
                </a:lnTo>
                <a:close/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219200" y="5628132"/>
            <a:ext cx="1617345" cy="30480"/>
          </a:xfrm>
          <a:custGeom>
            <a:avLst/>
            <a:gdLst/>
            <a:ahLst/>
            <a:cxnLst/>
            <a:rect l="l" t="t" r="r" b="b"/>
            <a:pathLst>
              <a:path w="1617345" h="30479">
                <a:moveTo>
                  <a:pt x="1616964" y="0"/>
                </a:moveTo>
                <a:lnTo>
                  <a:pt x="0" y="30479"/>
                </a:lnTo>
              </a:path>
            </a:pathLst>
          </a:custGeom>
          <a:ln w="76200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625851" y="1472183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0" y="228600"/>
                </a:lnTo>
                <a:lnTo>
                  <a:pt x="152400" y="152400"/>
                </a:lnTo>
                <a:lnTo>
                  <a:pt x="38100" y="152400"/>
                </a:lnTo>
                <a:lnTo>
                  <a:pt x="38100" y="76200"/>
                </a:lnTo>
                <a:lnTo>
                  <a:pt x="15240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211580" y="1548383"/>
            <a:ext cx="1414780" cy="76200"/>
          </a:xfrm>
          <a:custGeom>
            <a:avLst/>
            <a:gdLst/>
            <a:ahLst/>
            <a:cxnLst/>
            <a:rect l="l" t="t" r="r" b="b"/>
            <a:pathLst>
              <a:path w="1414780" h="76200">
                <a:moveTo>
                  <a:pt x="0" y="76200"/>
                </a:moveTo>
                <a:lnTo>
                  <a:pt x="1414271" y="76200"/>
                </a:lnTo>
                <a:lnTo>
                  <a:pt x="1414271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2663951" y="1548383"/>
            <a:ext cx="190500" cy="76200"/>
          </a:xfrm>
          <a:custGeom>
            <a:avLst/>
            <a:gdLst/>
            <a:ahLst/>
            <a:cxnLst/>
            <a:rect l="l" t="t" r="r" b="b"/>
            <a:pathLst>
              <a:path w="190500" h="76200">
                <a:moveTo>
                  <a:pt x="114300" y="0"/>
                </a:moveTo>
                <a:lnTo>
                  <a:pt x="0" y="0"/>
                </a:lnTo>
                <a:lnTo>
                  <a:pt x="0" y="76200"/>
                </a:lnTo>
                <a:lnTo>
                  <a:pt x="114300" y="76200"/>
                </a:lnTo>
                <a:lnTo>
                  <a:pt x="190500" y="38100"/>
                </a:lnTo>
                <a:lnTo>
                  <a:pt x="1143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248155" y="1613916"/>
            <a:ext cx="6350" cy="4075429"/>
          </a:xfrm>
          <a:custGeom>
            <a:avLst/>
            <a:gdLst/>
            <a:ahLst/>
            <a:cxnLst/>
            <a:rect l="l" t="t" r="r" b="b"/>
            <a:pathLst>
              <a:path w="6350" h="4075429">
                <a:moveTo>
                  <a:pt x="0" y="0"/>
                </a:moveTo>
                <a:lnTo>
                  <a:pt x="6096" y="4075176"/>
                </a:lnTo>
              </a:path>
            </a:pathLst>
          </a:custGeom>
          <a:ln w="76200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292352" y="4570476"/>
            <a:ext cx="1313687" cy="15041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3864864" y="5801867"/>
            <a:ext cx="1222248" cy="15041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7610856" y="1586483"/>
            <a:ext cx="1858010" cy="2633980"/>
          </a:xfrm>
          <a:custGeom>
            <a:avLst/>
            <a:gdLst/>
            <a:ahLst/>
            <a:cxnLst/>
            <a:rect l="l" t="t" r="r" b="b"/>
            <a:pathLst>
              <a:path w="1858009" h="2633979">
                <a:moveTo>
                  <a:pt x="928877" y="0"/>
                </a:moveTo>
                <a:lnTo>
                  <a:pt x="0" y="1316736"/>
                </a:lnTo>
                <a:lnTo>
                  <a:pt x="928877" y="2633472"/>
                </a:lnTo>
                <a:lnTo>
                  <a:pt x="1857755" y="1316736"/>
                </a:lnTo>
                <a:lnTo>
                  <a:pt x="928877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7610856" y="1586483"/>
            <a:ext cx="1858010" cy="2633980"/>
          </a:xfrm>
          <a:custGeom>
            <a:avLst/>
            <a:gdLst/>
            <a:ahLst/>
            <a:cxnLst/>
            <a:rect l="l" t="t" r="r" b="b"/>
            <a:pathLst>
              <a:path w="1858009" h="2633979">
                <a:moveTo>
                  <a:pt x="0" y="1316736"/>
                </a:moveTo>
                <a:lnTo>
                  <a:pt x="928877" y="0"/>
                </a:lnTo>
                <a:lnTo>
                  <a:pt x="1857755" y="1316736"/>
                </a:lnTo>
                <a:lnTo>
                  <a:pt x="928877" y="2633472"/>
                </a:lnTo>
                <a:lnTo>
                  <a:pt x="0" y="1316736"/>
                </a:lnTo>
                <a:close/>
              </a:path>
            </a:pathLst>
          </a:custGeom>
          <a:ln w="12192">
            <a:solidFill>
              <a:srgbClr val="416F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7381240" y="2787395"/>
            <a:ext cx="229870" cy="228600"/>
          </a:xfrm>
          <a:custGeom>
            <a:avLst/>
            <a:gdLst/>
            <a:ahLst/>
            <a:cxnLst/>
            <a:rect l="l" t="t" r="r" b="b"/>
            <a:pathLst>
              <a:path w="229870" h="228600">
                <a:moveTo>
                  <a:pt x="155066" y="152780"/>
                </a:moveTo>
                <a:lnTo>
                  <a:pt x="761" y="152780"/>
                </a:lnTo>
                <a:lnTo>
                  <a:pt x="0" y="228600"/>
                </a:lnTo>
                <a:lnTo>
                  <a:pt x="155066" y="152780"/>
                </a:lnTo>
                <a:close/>
              </a:path>
              <a:path w="229870" h="228600">
                <a:moveTo>
                  <a:pt x="2158" y="0"/>
                </a:moveTo>
                <a:lnTo>
                  <a:pt x="1524" y="76200"/>
                </a:lnTo>
                <a:lnTo>
                  <a:pt x="39496" y="76580"/>
                </a:lnTo>
                <a:lnTo>
                  <a:pt x="38861" y="152780"/>
                </a:lnTo>
                <a:lnTo>
                  <a:pt x="155828" y="152400"/>
                </a:lnTo>
                <a:lnTo>
                  <a:pt x="229615" y="116331"/>
                </a:lnTo>
                <a:lnTo>
                  <a:pt x="2158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7401369" y="2863595"/>
            <a:ext cx="0" cy="76835"/>
          </a:xfrm>
          <a:custGeom>
            <a:avLst/>
            <a:gdLst/>
            <a:ahLst/>
            <a:cxnLst/>
            <a:rect l="l" t="t" r="r" b="b"/>
            <a:pathLst>
              <a:path h="76835">
                <a:moveTo>
                  <a:pt x="0" y="0"/>
                </a:moveTo>
                <a:lnTo>
                  <a:pt x="0" y="76580"/>
                </a:lnTo>
              </a:path>
            </a:pathLst>
          </a:custGeom>
          <a:ln w="38734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6763511" y="2858007"/>
            <a:ext cx="619760" cy="81915"/>
          </a:xfrm>
          <a:custGeom>
            <a:avLst/>
            <a:gdLst/>
            <a:ahLst/>
            <a:cxnLst/>
            <a:rect l="l" t="t" r="r" b="b"/>
            <a:pathLst>
              <a:path w="619759" h="81914">
                <a:moveTo>
                  <a:pt x="762" y="0"/>
                </a:moveTo>
                <a:lnTo>
                  <a:pt x="0" y="76200"/>
                </a:lnTo>
                <a:lnTo>
                  <a:pt x="618490" y="81788"/>
                </a:lnTo>
                <a:lnTo>
                  <a:pt x="619252" y="5588"/>
                </a:lnTo>
                <a:lnTo>
                  <a:pt x="762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6512052" y="1886711"/>
            <a:ext cx="1313688" cy="15041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3811523" y="3124200"/>
            <a:ext cx="1222248" cy="15041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538971" y="4219955"/>
            <a:ext cx="0" cy="230504"/>
          </a:xfrm>
          <a:custGeom>
            <a:avLst/>
            <a:gdLst/>
            <a:ahLst/>
            <a:cxnLst/>
            <a:rect l="l" t="t" r="r" b="b"/>
            <a:pathLst>
              <a:path h="230504">
                <a:moveTo>
                  <a:pt x="0" y="0"/>
                </a:moveTo>
                <a:lnTo>
                  <a:pt x="0" y="230124"/>
                </a:lnTo>
              </a:path>
            </a:pathLst>
          </a:custGeom>
          <a:ln w="76200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6789419" y="4373879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473" y="0"/>
                </a:moveTo>
                <a:lnTo>
                  <a:pt x="0" y="114300"/>
                </a:lnTo>
                <a:lnTo>
                  <a:pt x="228473" y="228600"/>
                </a:lnTo>
                <a:lnTo>
                  <a:pt x="228473" y="152400"/>
                </a:lnTo>
                <a:lnTo>
                  <a:pt x="190373" y="152400"/>
                </a:lnTo>
                <a:lnTo>
                  <a:pt x="190373" y="76200"/>
                </a:lnTo>
                <a:lnTo>
                  <a:pt x="228473" y="76200"/>
                </a:lnTo>
                <a:lnTo>
                  <a:pt x="228473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6998834" y="4450079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8083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7017893" y="4450079"/>
            <a:ext cx="1559560" cy="76200"/>
          </a:xfrm>
          <a:custGeom>
            <a:avLst/>
            <a:gdLst/>
            <a:ahLst/>
            <a:cxnLst/>
            <a:rect l="l" t="t" r="r" b="b"/>
            <a:pathLst>
              <a:path w="1559559" h="76200">
                <a:moveTo>
                  <a:pt x="0" y="76200"/>
                </a:moveTo>
                <a:lnTo>
                  <a:pt x="1559178" y="76200"/>
                </a:lnTo>
                <a:lnTo>
                  <a:pt x="1559178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8171688" y="4256532"/>
            <a:ext cx="1222248" cy="15041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6746747" y="1499616"/>
            <a:ext cx="228600" cy="228600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228473" y="0"/>
                </a:moveTo>
                <a:lnTo>
                  <a:pt x="0" y="114300"/>
                </a:lnTo>
                <a:lnTo>
                  <a:pt x="228473" y="228600"/>
                </a:lnTo>
                <a:lnTo>
                  <a:pt x="228473" y="152400"/>
                </a:lnTo>
                <a:lnTo>
                  <a:pt x="190373" y="152400"/>
                </a:lnTo>
                <a:lnTo>
                  <a:pt x="190373" y="76200"/>
                </a:lnTo>
                <a:lnTo>
                  <a:pt x="228473" y="76200"/>
                </a:lnTo>
                <a:lnTo>
                  <a:pt x="228473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6956164" y="1575816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76200"/>
                </a:lnTo>
              </a:path>
            </a:pathLst>
          </a:custGeom>
          <a:ln w="38087">
            <a:solidFill>
              <a:srgbClr val="5B9BD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6975220" y="1575816"/>
            <a:ext cx="1547495" cy="76200"/>
          </a:xfrm>
          <a:custGeom>
            <a:avLst/>
            <a:gdLst/>
            <a:ahLst/>
            <a:cxnLst/>
            <a:rect l="l" t="t" r="r" b="b"/>
            <a:pathLst>
              <a:path w="1547495" h="76200">
                <a:moveTo>
                  <a:pt x="0" y="76200"/>
                </a:moveTo>
                <a:lnTo>
                  <a:pt x="1546986" y="76200"/>
                </a:lnTo>
                <a:lnTo>
                  <a:pt x="1546986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7289292" y="618744"/>
            <a:ext cx="1313688" cy="15041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4696967" y="7560564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09550" y="38100"/>
                </a:lnTo>
                <a:lnTo>
                  <a:pt x="7620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4773167" y="7389876"/>
            <a:ext cx="76200" cy="208915"/>
          </a:xfrm>
          <a:custGeom>
            <a:avLst/>
            <a:gdLst/>
            <a:ahLst/>
            <a:cxnLst/>
            <a:rect l="l" t="t" r="r" b="b"/>
            <a:pathLst>
              <a:path w="76200" h="208915">
                <a:moveTo>
                  <a:pt x="0" y="208787"/>
                </a:moveTo>
                <a:lnTo>
                  <a:pt x="76200" y="208787"/>
                </a:lnTo>
                <a:lnTo>
                  <a:pt x="76200" y="0"/>
                </a:lnTo>
                <a:lnTo>
                  <a:pt x="0" y="0"/>
                </a:lnTo>
                <a:lnTo>
                  <a:pt x="0" y="208787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4849367" y="7560564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8100"/>
                </a:lnTo>
                <a:lnTo>
                  <a:pt x="5715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4681728" y="9071991"/>
            <a:ext cx="208915" cy="227965"/>
          </a:xfrm>
          <a:custGeom>
            <a:avLst/>
            <a:gdLst/>
            <a:ahLst/>
            <a:cxnLst/>
            <a:rect l="l" t="t" r="r" b="b"/>
            <a:pathLst>
              <a:path w="208914" h="227965">
                <a:moveTo>
                  <a:pt x="76200" y="0"/>
                </a:moveTo>
                <a:lnTo>
                  <a:pt x="0" y="2159"/>
                </a:lnTo>
                <a:lnTo>
                  <a:pt x="120904" y="227457"/>
                </a:lnTo>
                <a:lnTo>
                  <a:pt x="208914" y="38100"/>
                </a:lnTo>
                <a:lnTo>
                  <a:pt x="77216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4757928" y="9069831"/>
            <a:ext cx="77470" cy="40640"/>
          </a:xfrm>
          <a:custGeom>
            <a:avLst/>
            <a:gdLst/>
            <a:ahLst/>
            <a:cxnLst/>
            <a:rect l="l" t="t" r="r" b="b"/>
            <a:pathLst>
              <a:path w="77470" h="40640">
                <a:moveTo>
                  <a:pt x="76200" y="0"/>
                </a:moveTo>
                <a:lnTo>
                  <a:pt x="0" y="2158"/>
                </a:lnTo>
                <a:lnTo>
                  <a:pt x="1016" y="40258"/>
                </a:lnTo>
                <a:lnTo>
                  <a:pt x="77343" y="38099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4758944" y="9067672"/>
            <a:ext cx="151765" cy="42545"/>
          </a:xfrm>
          <a:custGeom>
            <a:avLst/>
            <a:gdLst/>
            <a:ahLst/>
            <a:cxnLst/>
            <a:rect l="l" t="t" r="r" b="b"/>
            <a:pathLst>
              <a:path w="151764" h="42545">
                <a:moveTo>
                  <a:pt x="151383" y="0"/>
                </a:moveTo>
                <a:lnTo>
                  <a:pt x="75183" y="2159"/>
                </a:lnTo>
                <a:lnTo>
                  <a:pt x="76326" y="40259"/>
                </a:lnTo>
                <a:lnTo>
                  <a:pt x="0" y="42417"/>
                </a:lnTo>
                <a:lnTo>
                  <a:pt x="131698" y="42417"/>
                </a:lnTo>
                <a:lnTo>
                  <a:pt x="151383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4753483" y="8915400"/>
            <a:ext cx="80645" cy="156845"/>
          </a:xfrm>
          <a:custGeom>
            <a:avLst/>
            <a:gdLst/>
            <a:ahLst/>
            <a:cxnLst/>
            <a:rect l="l" t="t" r="r" b="b"/>
            <a:pathLst>
              <a:path w="80645" h="156845">
                <a:moveTo>
                  <a:pt x="76326" y="0"/>
                </a:moveTo>
                <a:lnTo>
                  <a:pt x="0" y="2286"/>
                </a:lnTo>
                <a:lnTo>
                  <a:pt x="4444" y="156590"/>
                </a:lnTo>
                <a:lnTo>
                  <a:pt x="80644" y="154432"/>
                </a:lnTo>
                <a:lnTo>
                  <a:pt x="76326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4669535" y="9904476"/>
            <a:ext cx="209550" cy="228600"/>
          </a:xfrm>
          <a:custGeom>
            <a:avLst/>
            <a:gdLst/>
            <a:ahLst/>
            <a:cxnLst/>
            <a:rect l="l" t="t" r="r" b="b"/>
            <a:pathLst>
              <a:path w="209550" h="228600">
                <a:moveTo>
                  <a:pt x="76200" y="0"/>
                </a:moveTo>
                <a:lnTo>
                  <a:pt x="0" y="0"/>
                </a:lnTo>
                <a:lnTo>
                  <a:pt x="114300" y="228600"/>
                </a:lnTo>
                <a:lnTo>
                  <a:pt x="209550" y="38100"/>
                </a:lnTo>
                <a:lnTo>
                  <a:pt x="7620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4745735" y="9697211"/>
            <a:ext cx="76200" cy="245745"/>
          </a:xfrm>
          <a:custGeom>
            <a:avLst/>
            <a:gdLst/>
            <a:ahLst/>
            <a:cxnLst/>
            <a:rect l="l" t="t" r="r" b="b"/>
            <a:pathLst>
              <a:path w="76200" h="245745">
                <a:moveTo>
                  <a:pt x="0" y="245364"/>
                </a:moveTo>
                <a:lnTo>
                  <a:pt x="76200" y="245364"/>
                </a:lnTo>
                <a:lnTo>
                  <a:pt x="76200" y="0"/>
                </a:lnTo>
                <a:lnTo>
                  <a:pt x="0" y="0"/>
                </a:lnTo>
                <a:lnTo>
                  <a:pt x="0" y="245364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4821935" y="9904476"/>
            <a:ext cx="76200" cy="38100"/>
          </a:xfrm>
          <a:custGeom>
            <a:avLst/>
            <a:gdLst/>
            <a:ahLst/>
            <a:cxnLst/>
            <a:rect l="l" t="t" r="r" b="b"/>
            <a:pathLst>
              <a:path w="76200" h="38100">
                <a:moveTo>
                  <a:pt x="76200" y="0"/>
                </a:moveTo>
                <a:lnTo>
                  <a:pt x="0" y="0"/>
                </a:lnTo>
                <a:lnTo>
                  <a:pt x="0" y="38100"/>
                </a:lnTo>
                <a:lnTo>
                  <a:pt x="57150" y="3810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4677155" y="10682351"/>
            <a:ext cx="208915" cy="226695"/>
          </a:xfrm>
          <a:custGeom>
            <a:avLst/>
            <a:gdLst/>
            <a:ahLst/>
            <a:cxnLst/>
            <a:rect l="l" t="t" r="r" b="b"/>
            <a:pathLst>
              <a:path w="208914" h="226695">
                <a:moveTo>
                  <a:pt x="76200" y="0"/>
                </a:moveTo>
                <a:lnTo>
                  <a:pt x="0" y="3301"/>
                </a:lnTo>
                <a:lnTo>
                  <a:pt x="123825" y="226441"/>
                </a:lnTo>
                <a:lnTo>
                  <a:pt x="208661" y="37973"/>
                </a:lnTo>
                <a:lnTo>
                  <a:pt x="77851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4753355" y="10679176"/>
            <a:ext cx="78105" cy="41275"/>
          </a:xfrm>
          <a:custGeom>
            <a:avLst/>
            <a:gdLst/>
            <a:ahLst/>
            <a:cxnLst/>
            <a:rect l="l" t="t" r="r" b="b"/>
            <a:pathLst>
              <a:path w="78104" h="41275">
                <a:moveTo>
                  <a:pt x="76200" y="0"/>
                </a:moveTo>
                <a:lnTo>
                  <a:pt x="0" y="3175"/>
                </a:lnTo>
                <a:lnTo>
                  <a:pt x="1651" y="41148"/>
                </a:lnTo>
                <a:lnTo>
                  <a:pt x="77724" y="37973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4755007" y="10676001"/>
            <a:ext cx="151130" cy="44450"/>
          </a:xfrm>
          <a:custGeom>
            <a:avLst/>
            <a:gdLst/>
            <a:ahLst/>
            <a:cxnLst/>
            <a:rect l="l" t="t" r="r" b="b"/>
            <a:pathLst>
              <a:path w="151129" h="44450">
                <a:moveTo>
                  <a:pt x="150748" y="0"/>
                </a:moveTo>
                <a:lnTo>
                  <a:pt x="74548" y="3175"/>
                </a:lnTo>
                <a:lnTo>
                  <a:pt x="76072" y="41148"/>
                </a:lnTo>
                <a:lnTo>
                  <a:pt x="0" y="44323"/>
                </a:lnTo>
                <a:lnTo>
                  <a:pt x="130809" y="44323"/>
                </a:lnTo>
                <a:lnTo>
                  <a:pt x="150748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4746116" y="10506456"/>
            <a:ext cx="83820" cy="175895"/>
          </a:xfrm>
          <a:custGeom>
            <a:avLst/>
            <a:gdLst/>
            <a:ahLst/>
            <a:cxnLst/>
            <a:rect l="l" t="t" r="r" b="b"/>
            <a:pathLst>
              <a:path w="83820" h="175895">
                <a:moveTo>
                  <a:pt x="76200" y="0"/>
                </a:moveTo>
                <a:lnTo>
                  <a:pt x="0" y="3302"/>
                </a:lnTo>
                <a:lnTo>
                  <a:pt x="7238" y="175895"/>
                </a:lnTo>
                <a:lnTo>
                  <a:pt x="83438" y="172720"/>
                </a:lnTo>
                <a:lnTo>
                  <a:pt x="76200" y="0"/>
                </a:lnTo>
                <a:close/>
              </a:path>
            </a:pathLst>
          </a:custGeom>
          <a:solidFill>
            <a:srgbClr val="5B9BD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0060" y="512064"/>
            <a:ext cx="8641080" cy="20482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0060" y="2944368"/>
            <a:ext cx="8641080" cy="844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264408" y="11905488"/>
            <a:ext cx="3072384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0060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12864" y="11905488"/>
            <a:ext cx="2208276" cy="64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6832092"/>
            <a:ext cx="7358380" cy="483466"/>
          </a:xfrm>
          <a:prstGeom prst="rect">
            <a:avLst/>
          </a:prstGeom>
          <a:ln w="12192">
            <a:solidFill>
              <a:srgbClr val="416F9C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 marL="885825" marR="539115" indent="-342900">
              <a:lnSpc>
                <a:spcPct val="100000"/>
              </a:lnSpc>
              <a:spcBef>
                <a:spcPts val="50"/>
              </a:spcBef>
            </a:pP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Başvuru Formu,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Sözleşme, SGK Durum </a:t>
            </a:r>
            <a:r>
              <a:rPr sz="1550" dirty="0" err="1">
                <a:solidFill>
                  <a:srgbClr val="FFFFFF"/>
                </a:solidFill>
                <a:latin typeface="Calibri"/>
                <a:cs typeface="Calibri"/>
              </a:rPr>
              <a:t>Belgesi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tr-TR" sz="1550" dirty="0" err="1" smtClean="0">
                <a:solidFill>
                  <a:srgbClr val="FFFFFF"/>
                </a:solidFill>
                <a:latin typeface="Calibri"/>
                <a:cs typeface="Calibri"/>
              </a:rPr>
              <a:t>nin</a:t>
            </a:r>
            <a:r>
              <a:rPr lang="tr-TR" sz="1550" dirty="0" smtClean="0">
                <a:solidFill>
                  <a:srgbClr val="FFFFFF"/>
                </a:solidFill>
                <a:latin typeface="Calibri"/>
                <a:cs typeface="Calibri"/>
              </a:rPr>
              <a:t> ve diğer belgelerin </a:t>
            </a:r>
            <a:r>
              <a:rPr sz="155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Uygulamalı</a:t>
            </a:r>
            <a:r>
              <a:rPr sz="1550" spc="-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dirty="0" err="1">
                <a:solidFill>
                  <a:srgbClr val="FFFFFF"/>
                </a:solidFill>
                <a:latin typeface="Calibri"/>
                <a:cs typeface="Calibri"/>
              </a:rPr>
              <a:t>Eğitim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dirty="0" err="1" smtClean="0">
                <a:solidFill>
                  <a:srgbClr val="FFFFFF"/>
                </a:solidFill>
                <a:latin typeface="Calibri"/>
                <a:cs typeface="Calibri"/>
              </a:rPr>
              <a:t>Bürosuna</a:t>
            </a:r>
            <a:r>
              <a:rPr sz="1575" baseline="2116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45" dirty="0" err="1" smtClean="0">
                <a:solidFill>
                  <a:srgbClr val="FFFFFF"/>
                </a:solidFill>
                <a:latin typeface="Calibri"/>
                <a:cs typeface="Calibri"/>
              </a:rPr>
              <a:t>Teslim</a:t>
            </a:r>
            <a:r>
              <a:rPr sz="1550" spc="-4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5" dirty="0" err="1">
                <a:solidFill>
                  <a:srgbClr val="FFFFFF"/>
                </a:solidFill>
                <a:latin typeface="Calibri"/>
                <a:cs typeface="Calibri"/>
              </a:rPr>
              <a:t>Edilmesi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1580" y="8446007"/>
            <a:ext cx="7366000" cy="447040"/>
          </a:xfrm>
          <a:prstGeom prst="rect">
            <a:avLst/>
          </a:prstGeom>
          <a:solidFill>
            <a:srgbClr val="5B9BD3"/>
          </a:solidFill>
          <a:ln w="12192">
            <a:solidFill>
              <a:srgbClr val="416F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1375"/>
              </a:lnSpc>
            </a:pPr>
            <a:r>
              <a:rPr sz="1550" spc="5" dirty="0">
                <a:solidFill>
                  <a:srgbClr val="FFFFFF"/>
                </a:solidFill>
                <a:latin typeface="Calibri"/>
                <a:cs typeface="Calibri"/>
              </a:rPr>
              <a:t>Rapor </a:t>
            </a:r>
            <a:r>
              <a:rPr sz="1550" spc="-15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Değerlendirme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Formlarının Okulun </a:t>
            </a:r>
            <a:r>
              <a:rPr sz="1550" spc="-40" dirty="0">
                <a:solidFill>
                  <a:srgbClr val="FFFFFF"/>
                </a:solidFill>
                <a:latin typeface="Calibri"/>
                <a:cs typeface="Calibri"/>
              </a:rPr>
              <a:t>Web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Sitesinden, Üst </a:t>
            </a:r>
            <a:r>
              <a:rPr sz="1550" spc="-30" dirty="0">
                <a:solidFill>
                  <a:srgbClr val="FFFFFF"/>
                </a:solidFill>
                <a:latin typeface="Calibri"/>
                <a:cs typeface="Calibri"/>
              </a:rPr>
              <a:t>Yazının </a:t>
            </a:r>
            <a:r>
              <a:rPr sz="1550" spc="1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Uygulamalı</a:t>
            </a:r>
            <a:endParaRPr sz="1550" dirty="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45"/>
              </a:spcBef>
            </a:pP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Eğitim Bürosundan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Öğrenci </a:t>
            </a:r>
            <a:r>
              <a:rPr sz="1550" spc="-30" dirty="0">
                <a:solidFill>
                  <a:srgbClr val="FFFFFF"/>
                </a:solidFill>
                <a:latin typeface="Calibri"/>
                <a:cs typeface="Calibri"/>
              </a:rPr>
              <a:t>Tarafından</a:t>
            </a:r>
            <a:r>
              <a:rPr sz="1550" spc="1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Alınması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9200" y="9300971"/>
            <a:ext cx="7358380" cy="249427"/>
          </a:xfrm>
          <a:prstGeom prst="rect">
            <a:avLst/>
          </a:prstGeom>
          <a:solidFill>
            <a:srgbClr val="5B9BD3"/>
          </a:solidFill>
          <a:ln w="12192">
            <a:solidFill>
              <a:srgbClr val="416F9C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891540">
              <a:lnSpc>
                <a:spcPct val="100000"/>
              </a:lnSpc>
              <a:spcBef>
                <a:spcPts val="25"/>
              </a:spcBef>
            </a:pP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Üst </a:t>
            </a:r>
            <a:r>
              <a:rPr sz="1600" spc="-65" dirty="0">
                <a:solidFill>
                  <a:srgbClr val="FFFFFF"/>
                </a:solidFill>
                <a:latin typeface="Calibri"/>
                <a:cs typeface="Calibri"/>
              </a:rPr>
              <a:t>Yazı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Değerlendirme </a:t>
            </a:r>
            <a:r>
              <a:rPr sz="1600" spc="-20" dirty="0" err="1">
                <a:solidFill>
                  <a:srgbClr val="FFFFFF"/>
                </a:solidFill>
                <a:latin typeface="Calibri"/>
                <a:cs typeface="Calibri"/>
              </a:rPr>
              <a:t>Formlarının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tr-TR" sz="1600" spc="-20" smtClean="0">
                <a:solidFill>
                  <a:srgbClr val="FFFFFF"/>
                </a:solidFill>
                <a:latin typeface="Calibri"/>
                <a:cs typeface="Calibri"/>
              </a:rPr>
              <a:t>Staj Yapılacak </a:t>
            </a:r>
            <a:r>
              <a:rPr sz="1600" spc="-25" smtClean="0">
                <a:solidFill>
                  <a:srgbClr val="FFFFFF"/>
                </a:solidFill>
                <a:latin typeface="Calibri"/>
                <a:cs typeface="Calibri"/>
              </a:rPr>
              <a:t>Kuruma</a:t>
            </a:r>
            <a:r>
              <a:rPr sz="1600" spc="-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3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60" dirty="0">
                <a:solidFill>
                  <a:srgbClr val="FFFFFF"/>
                </a:solidFill>
                <a:latin typeface="Calibri"/>
                <a:cs typeface="Calibri"/>
              </a:rPr>
              <a:t>Teslim</a:t>
            </a:r>
            <a:r>
              <a:rPr sz="16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Edilmesi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1580" y="10128504"/>
            <a:ext cx="7366000" cy="367665"/>
          </a:xfrm>
          <a:prstGeom prst="rect">
            <a:avLst/>
          </a:prstGeom>
          <a:solidFill>
            <a:srgbClr val="5B9BD3"/>
          </a:solidFill>
          <a:ln w="12192">
            <a:solidFill>
              <a:srgbClr val="416F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16760">
              <a:lnSpc>
                <a:spcPts val="1830"/>
              </a:lnSpc>
            </a:pP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Raporun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Öğrenci 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Tarafından</a:t>
            </a:r>
            <a:r>
              <a:rPr sz="16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Hazırlanması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3080" y="10927902"/>
            <a:ext cx="4683760" cy="4979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3099"/>
              </a:lnSpc>
            </a:pPr>
            <a:r>
              <a:rPr sz="1600" spc="-20" dirty="0" err="1" smtClean="0">
                <a:solidFill>
                  <a:srgbClr val="FFFFFF"/>
                </a:solidFill>
                <a:latin typeface="Calibri"/>
                <a:cs typeface="Calibri"/>
              </a:rPr>
              <a:t>Raporun</a:t>
            </a:r>
            <a:r>
              <a:rPr lang="tr-TR" sz="1600" spc="-20" dirty="0" smtClean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1600" spc="-20" dirty="0" err="1" smtClean="0">
                <a:solidFill>
                  <a:srgbClr val="FFFFFF"/>
                </a:solidFill>
                <a:latin typeface="Calibri"/>
                <a:cs typeface="Calibri"/>
              </a:rPr>
              <a:t>Değerlendirme</a:t>
            </a:r>
            <a:r>
              <a:rPr sz="1600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 err="1">
                <a:solidFill>
                  <a:srgbClr val="FFFFFF"/>
                </a:solidFill>
                <a:latin typeface="Calibri"/>
                <a:cs typeface="Calibri"/>
              </a:rPr>
              <a:t>Formlarının</a:t>
            </a:r>
            <a:r>
              <a:rPr sz="16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tr-TR" sz="1600" spc="-20" dirty="0" smtClean="0">
                <a:solidFill>
                  <a:srgbClr val="FFFFFF"/>
                </a:solidFill>
                <a:latin typeface="Calibri"/>
                <a:cs typeface="Calibri"/>
              </a:rPr>
              <a:t>ve ıslak imzalı devam çizelgesinin </a:t>
            </a:r>
            <a:r>
              <a:rPr sz="1600" spc="-20" dirty="0" err="1" smtClean="0">
                <a:solidFill>
                  <a:srgbClr val="FFFFFF"/>
                </a:solidFill>
                <a:latin typeface="Calibri"/>
                <a:cs typeface="Calibri"/>
              </a:rPr>
              <a:t>Uygulamalı</a:t>
            </a:r>
            <a:r>
              <a:rPr sz="1600" spc="-2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Eğitim  </a:t>
            </a:r>
            <a:r>
              <a:rPr sz="1600" spc="-25" dirty="0">
                <a:solidFill>
                  <a:srgbClr val="FFFFFF"/>
                </a:solidFill>
                <a:latin typeface="Calibri"/>
                <a:cs typeface="Calibri"/>
              </a:rPr>
              <a:t>Bürosuna </a:t>
            </a:r>
            <a:r>
              <a:rPr sz="1600" spc="-60" dirty="0" err="1">
                <a:solidFill>
                  <a:srgbClr val="FFFFFF"/>
                </a:solidFill>
                <a:latin typeface="Calibri"/>
                <a:cs typeface="Calibri"/>
              </a:rPr>
              <a:t>Teslim</a:t>
            </a:r>
            <a:r>
              <a:rPr sz="16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20" dirty="0" err="1" smtClean="0">
                <a:solidFill>
                  <a:srgbClr val="FFFFFF"/>
                </a:solidFill>
                <a:latin typeface="Calibri"/>
                <a:cs typeface="Calibri"/>
              </a:rPr>
              <a:t>Edilmesi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4160" y="200659"/>
            <a:ext cx="2419350" cy="2385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tr-TR" sz="1550" b="1" spc="-5" dirty="0" smtClean="0">
                <a:solidFill>
                  <a:srgbClr val="FFFFFF"/>
                </a:solidFill>
                <a:latin typeface="Calibri"/>
                <a:cs typeface="Calibri"/>
              </a:rPr>
              <a:t>STAJ </a:t>
            </a:r>
            <a:r>
              <a:rPr sz="1550" b="1" spc="-5" dirty="0" smtClean="0">
                <a:solidFill>
                  <a:srgbClr val="FFFFFF"/>
                </a:solidFill>
                <a:latin typeface="Calibri"/>
                <a:cs typeface="Calibri"/>
              </a:rPr>
              <a:t>SÜRECİ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64510" y="1386764"/>
            <a:ext cx="3243580" cy="501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tr-TR" sz="1550" spc="-5" dirty="0" smtClean="0">
                <a:solidFill>
                  <a:srgbClr val="FFFFFF"/>
                </a:solidFill>
                <a:latin typeface="Calibri"/>
                <a:cs typeface="Calibri"/>
              </a:rPr>
              <a:t>Stajın </a:t>
            </a:r>
            <a:r>
              <a:rPr sz="1550" spc="-25" dirty="0" err="1" smtClean="0">
                <a:solidFill>
                  <a:srgbClr val="FFFFFF"/>
                </a:solidFill>
                <a:latin typeface="Calibri"/>
                <a:cs typeface="Calibri"/>
              </a:rPr>
              <a:t>Yapılacağı</a:t>
            </a:r>
            <a:r>
              <a:rPr sz="1550" spc="13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Kurumun</a:t>
            </a:r>
            <a:endParaRPr sz="1550" dirty="0">
              <a:latin typeface="Calibri"/>
              <a:cs typeface="Calibri"/>
            </a:endParaRPr>
          </a:p>
          <a:p>
            <a:pPr marL="45085" algn="ctr">
              <a:lnSpc>
                <a:spcPct val="100000"/>
              </a:lnSpc>
              <a:spcBef>
                <a:spcPts val="50"/>
              </a:spcBef>
            </a:pPr>
            <a:r>
              <a:rPr sz="1550" spc="5" dirty="0">
                <a:solidFill>
                  <a:srgbClr val="FFFFFF"/>
                </a:solidFill>
                <a:latin typeface="Calibri"/>
                <a:cs typeface="Calibri"/>
              </a:rPr>
              <a:t>Belirlenmesi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20997" y="2625298"/>
            <a:ext cx="1735455" cy="737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marR="5080" indent="-515620">
              <a:lnSpc>
                <a:spcPct val="102600"/>
              </a:lnSpc>
            </a:pPr>
            <a:r>
              <a:rPr sz="1550" spc="-5" dirty="0" err="1">
                <a:solidFill>
                  <a:srgbClr val="FFFFFF"/>
                </a:solidFill>
                <a:latin typeface="Calibri"/>
                <a:cs typeface="Calibri"/>
              </a:rPr>
              <a:t>Kurum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tr-TR" sz="1550" dirty="0" smtClean="0">
                <a:solidFill>
                  <a:srgbClr val="FFFFFF"/>
                </a:solidFill>
                <a:latin typeface="Calibri"/>
                <a:cs typeface="Calibri"/>
              </a:rPr>
              <a:t>Listedeki Kurumlardan biri mi?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54451" y="4102608"/>
            <a:ext cx="3892550" cy="521297"/>
          </a:xfrm>
          <a:prstGeom prst="rect">
            <a:avLst/>
          </a:prstGeom>
          <a:ln w="12192">
            <a:solidFill>
              <a:srgbClr val="416F9C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345"/>
              </a:spcBef>
            </a:pPr>
            <a:r>
              <a:rPr sz="1550" spc="-40" dirty="0">
                <a:solidFill>
                  <a:srgbClr val="FFFFFF"/>
                </a:solidFill>
                <a:latin typeface="Calibri"/>
                <a:cs typeface="Calibri"/>
              </a:rPr>
              <a:t>Web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Sitesinden </a:t>
            </a:r>
            <a:r>
              <a:rPr sz="1550" spc="-50" dirty="0">
                <a:solidFill>
                  <a:srgbClr val="FFFFFF"/>
                </a:solidFill>
                <a:latin typeface="Calibri"/>
                <a:cs typeface="Calibri"/>
              </a:rPr>
              <a:t>Temin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Edilen Başvuru</a:t>
            </a:r>
            <a:r>
              <a:rPr sz="1550" spc="25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5" dirty="0">
                <a:solidFill>
                  <a:srgbClr val="FFFFFF"/>
                </a:solidFill>
                <a:latin typeface="Calibri"/>
                <a:cs typeface="Calibri"/>
              </a:rPr>
              <a:t>Formu</a:t>
            </a:r>
            <a:endParaRPr sz="1550" dirty="0">
              <a:latin typeface="Calibri"/>
              <a:cs typeface="Calibri"/>
            </a:endParaRPr>
          </a:p>
          <a:p>
            <a:pPr marL="125730">
              <a:lnSpc>
                <a:spcPct val="100000"/>
              </a:lnSpc>
              <a:spcBef>
                <a:spcPts val="45"/>
              </a:spcBef>
            </a:pPr>
            <a:r>
              <a:rPr sz="1550" spc="-10" dirty="0">
                <a:solidFill>
                  <a:srgbClr val="FFFFFF"/>
                </a:solidFill>
                <a:latin typeface="Calibri"/>
                <a:cs typeface="Calibri"/>
              </a:rPr>
              <a:t>ve 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Sözleşmenin </a:t>
            </a:r>
            <a:r>
              <a:rPr sz="1550" dirty="0" err="1">
                <a:solidFill>
                  <a:srgbClr val="FFFFFF"/>
                </a:solidFill>
                <a:latin typeface="Calibri"/>
                <a:cs typeface="Calibri"/>
              </a:rPr>
              <a:t>Kuruma</a:t>
            </a:r>
            <a:r>
              <a:rPr sz="15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İmzalatılması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39285" y="5364179"/>
            <a:ext cx="1663064" cy="2457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5885">
              <a:lnSpc>
                <a:spcPct val="102600"/>
              </a:lnSpc>
            </a:pPr>
            <a:r>
              <a:rPr sz="155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Koordinatör</a:t>
            </a:r>
            <a:r>
              <a:rPr sz="1575" spc="60" baseline="2116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5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Onay</a:t>
            </a:r>
            <a:r>
              <a:rPr lang="tr-TR" sz="1550" spc="-5" dirty="0" smtClean="0">
                <a:solidFill>
                  <a:srgbClr val="FFFFFF"/>
                </a:solidFill>
                <a:latin typeface="Calibri"/>
                <a:cs typeface="Calibri"/>
              </a:rPr>
              <a:t>ı 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23135" y="4700269"/>
            <a:ext cx="45275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H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5902" y="5932042"/>
            <a:ext cx="360680" cy="8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E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67496" y="2279177"/>
            <a:ext cx="748030" cy="9751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99100"/>
              </a:lnSpc>
            </a:pPr>
            <a:r>
              <a:rPr lang="tr-TR" sz="1600" spc="-70" dirty="0" smtClean="0">
                <a:solidFill>
                  <a:srgbClr val="FFFFFF"/>
                </a:solidFill>
                <a:latin typeface="Calibri"/>
                <a:cs typeface="Calibri"/>
              </a:rPr>
              <a:t>Staj Komisyonunun</a:t>
            </a:r>
            <a:r>
              <a:rPr sz="1600" spc="-20" dirty="0" smtClean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</a:rPr>
              <a:t>Görüşü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44359" y="2017141"/>
            <a:ext cx="45275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H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44085" y="3253993"/>
            <a:ext cx="360680" cy="8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E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05519" y="4386706"/>
            <a:ext cx="360680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E</a:t>
            </a:r>
            <a:endParaRPr sz="54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21854" y="749172"/>
            <a:ext cx="45275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400" dirty="0">
                <a:solidFill>
                  <a:srgbClr val="5B9BD3"/>
                </a:solidFill>
                <a:latin typeface="Calibri"/>
                <a:cs typeface="Calibri"/>
              </a:rPr>
              <a:t>H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9103" y="12054585"/>
            <a:ext cx="104775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dirty="0">
                <a:latin typeface="Calibri"/>
                <a:cs typeface="Calibri"/>
              </a:rPr>
              <a:t>*</a:t>
            </a:r>
            <a:endParaRPr sz="12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8365" y="11780195"/>
            <a:ext cx="8790940" cy="84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1600" spc="-20" dirty="0" smtClean="0">
                <a:latin typeface="Calibri"/>
                <a:cs typeface="Calibri"/>
              </a:rPr>
              <a:t>Staj </a:t>
            </a:r>
            <a:r>
              <a:rPr sz="1600" spc="-30" dirty="0" err="1" smtClean="0">
                <a:latin typeface="Calibri"/>
                <a:cs typeface="Calibri"/>
              </a:rPr>
              <a:t>koordinatör</a:t>
            </a:r>
            <a:r>
              <a:rPr lang="tr-TR" sz="1600" spc="-30" dirty="0" smtClean="0">
                <a:latin typeface="Calibri"/>
                <a:cs typeface="Calibri"/>
              </a:rPr>
              <a:t>ü </a:t>
            </a:r>
            <a:r>
              <a:rPr lang="tr-TR" sz="1600" spc="-95" dirty="0" err="1" smtClean="0">
                <a:latin typeface="Calibri"/>
                <a:cs typeface="Calibri"/>
              </a:rPr>
              <a:t>Öğr</a:t>
            </a:r>
            <a:r>
              <a:rPr lang="tr-TR" sz="1600" spc="-95" dirty="0" smtClean="0">
                <a:latin typeface="Calibri"/>
                <a:cs typeface="Calibri"/>
              </a:rPr>
              <a:t> Gör. Onur </a:t>
            </a:r>
            <a:r>
              <a:rPr lang="tr-TR" sz="1600" spc="-95" dirty="0" err="1" smtClean="0">
                <a:latin typeface="Calibri"/>
                <a:cs typeface="Calibri"/>
              </a:rPr>
              <a:t>ÇATALER’dir</a:t>
            </a:r>
            <a:r>
              <a:rPr lang="tr-TR" sz="1600" spc="-95" dirty="0" smtClean="0">
                <a:latin typeface="Calibri"/>
                <a:cs typeface="Calibri"/>
              </a:rPr>
              <a:t>.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600" spc="-20" dirty="0">
                <a:latin typeface="Calibri"/>
                <a:cs typeface="Calibri"/>
              </a:rPr>
              <a:t>Uygulamalı </a:t>
            </a:r>
            <a:r>
              <a:rPr sz="1600" spc="-15" dirty="0">
                <a:latin typeface="Calibri"/>
                <a:cs typeface="Calibri"/>
              </a:rPr>
              <a:t>Eğitim </a:t>
            </a:r>
            <a:r>
              <a:rPr sz="1600" spc="-30" dirty="0" err="1">
                <a:latin typeface="Calibri"/>
                <a:cs typeface="Calibri"/>
              </a:rPr>
              <a:t>Bürosu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20" dirty="0" err="1" smtClean="0">
                <a:latin typeface="Calibri"/>
                <a:cs typeface="Calibri"/>
              </a:rPr>
              <a:t>Sorumlu</a:t>
            </a:r>
            <a:r>
              <a:rPr lang="tr-TR" sz="1600" spc="-20" dirty="0" smtClean="0">
                <a:latin typeface="Calibri"/>
                <a:cs typeface="Calibri"/>
              </a:rPr>
              <a:t>su</a:t>
            </a:r>
            <a:r>
              <a:rPr sz="1600" spc="-20" dirty="0" smtClean="0">
                <a:latin typeface="Calibri"/>
                <a:cs typeface="Calibri"/>
              </a:rPr>
              <a:t> </a:t>
            </a:r>
            <a:r>
              <a:rPr sz="1600" spc="-10" dirty="0" err="1">
                <a:latin typeface="Calibri"/>
                <a:cs typeface="Calibri"/>
              </a:rPr>
              <a:t>Elif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lang="tr-TR" sz="1600" spc="-5" smtClean="0">
                <a:latin typeface="Calibri"/>
                <a:cs typeface="Calibri"/>
              </a:rPr>
              <a:t>KURT</a:t>
            </a:r>
            <a:r>
              <a:rPr lang="tr-TR" sz="1600" spc="-5" dirty="0" smtClean="0">
                <a:latin typeface="Calibri"/>
                <a:cs typeface="Calibri"/>
              </a:rPr>
              <a:t/>
            </a:r>
            <a:br>
              <a:rPr lang="tr-TR" sz="1600" spc="-5" dirty="0" smtClean="0">
                <a:latin typeface="Calibri"/>
                <a:cs typeface="Calibri"/>
              </a:rPr>
            </a:br>
            <a:r>
              <a:rPr sz="1600" spc="-5" dirty="0" smtClean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(iletişim </a:t>
            </a:r>
            <a:r>
              <a:rPr sz="1600" spc="-10" dirty="0">
                <a:latin typeface="Calibri"/>
                <a:cs typeface="Calibri"/>
              </a:rPr>
              <a:t>mail:</a:t>
            </a:r>
            <a:r>
              <a:rPr sz="1600" spc="2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cesmeturizm.uygulamaliegitim@gmail.com).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103" y="12395047"/>
            <a:ext cx="184150" cy="211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50" b="1" spc="-5" dirty="0">
                <a:latin typeface="Calibri"/>
                <a:cs typeface="Calibri"/>
              </a:rPr>
              <a:t>**</a:t>
            </a:r>
            <a:endParaRPr sz="12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113</Words>
  <Application>Microsoft Office PowerPoint</Application>
  <PresentationFormat>A3 Kağıt (297x420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Samet Can Curkan</dc:creator>
  <cp:lastModifiedBy>Windows Kullanıcısı</cp:lastModifiedBy>
  <cp:revision>16</cp:revision>
  <dcterms:created xsi:type="dcterms:W3CDTF">2017-06-21T08:46:19Z</dcterms:created>
  <dcterms:modified xsi:type="dcterms:W3CDTF">2023-03-07T07:37:35Z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2017-06-21T00:00:00Z</vt:filetime>
  </property>
</Properties>
</file>